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wiki.laser.ru/images/2/29/Baklush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td2.mycdn.me/image?id=839032364192&amp;t=20&amp;plc=WEB&amp;tkn=*hUuAQiSWqZjAyWt8QKBhGspN-u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5690" y="1916832"/>
            <a:ext cx="5278310" cy="3912341"/>
          </a:xfrm>
          <a:prstGeom prst="rect">
            <a:avLst/>
          </a:prstGeom>
          <a:noFill/>
        </p:spPr>
      </p:pic>
      <p:pic>
        <p:nvPicPr>
          <p:cNvPr id="6" name="Рисунок 5" descr="https://avatars.mds.yandex.net/get-pdb/985790/b3ac11da-f615-4c56-97ce-ce7fc42e8101/s1200?webp=fals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3672408" cy="57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https://mirsamovarov.ru/upload/iblock/c73/c73f07e12284d9390b03e48a04240375.png"/>
          <p:cNvPicPr/>
          <p:nvPr/>
        </p:nvPicPr>
        <p:blipFill>
          <a:blip r:embed="rId2" cstate="print"/>
          <a:srcRect l="-4408" t="-2327" r="-3591" b="-2408"/>
          <a:stretch>
            <a:fillRect/>
          </a:stretch>
        </p:blipFill>
        <p:spPr bwMode="auto">
          <a:xfrm>
            <a:off x="251520" y="260648"/>
            <a:ext cx="5040560" cy="43924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cs2.livemaster.ru/storage/3a/d9/7f58bfa7b551fa2a66d474e863b4--dlya-doma-i-interera-lozhka-stolovaya.jpg"/>
          <p:cNvPicPr/>
          <p:nvPr/>
        </p:nvPicPr>
        <p:blipFill>
          <a:blip r:embed="rId3" cstate="print"/>
          <a:srcRect l="7229" r="7229"/>
          <a:stretch>
            <a:fillRect/>
          </a:stretch>
        </p:blipFill>
        <p:spPr bwMode="auto">
          <a:xfrm>
            <a:off x="4283968" y="2636912"/>
            <a:ext cx="468052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</cp:revision>
  <dcterms:created xsi:type="dcterms:W3CDTF">2019-04-02T22:36:10Z</dcterms:created>
  <dcterms:modified xsi:type="dcterms:W3CDTF">2019-04-02T23:11:07Z</dcterms:modified>
</cp:coreProperties>
</file>